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+Fx8GHucuvjEge7Lu7p0LzC6Y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406589" y="3843852"/>
            <a:ext cx="3348290" cy="2123658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Pre-Show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</a:t>
            </a:r>
            <a:endParaRPr/>
          </a:p>
        </p:txBody>
      </p:sp>
      <p:pic>
        <p:nvPicPr>
          <p:cNvPr id="89" name="Google Shape;89;p1" descr="Punk Alley title on a pink backgro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21" y="1335822"/>
            <a:ext cx="5871058" cy="21236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"/>
          <p:cNvCxnSpPr/>
          <p:nvPr/>
        </p:nvCxnSpPr>
        <p:spPr>
          <a:xfrm>
            <a:off x="6096000" y="995680"/>
            <a:ext cx="0" cy="505968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" name="Google Shape;91;p1" descr="A group of people on a stag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7546" y="1595120"/>
            <a:ext cx="5895780" cy="384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2" descr="A person in a leopard print shir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905" y="3518940"/>
            <a:ext cx="3838820" cy="332409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2"/>
          <p:cNvSpPr txBox="1"/>
          <p:nvPr/>
        </p:nvSpPr>
        <p:spPr>
          <a:xfrm>
            <a:off x="3387777" y="983332"/>
            <a:ext cx="864708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StarDust (she/her).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She’s one of the singers of the band.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2"/>
          <p:cNvSpPr txBox="1">
            <a:spLocks noGrp="1"/>
          </p:cNvSpPr>
          <p:nvPr>
            <p:ph type="title"/>
          </p:nvPr>
        </p:nvSpPr>
        <p:spPr>
          <a:xfrm>
            <a:off x="5813444" y="104908"/>
            <a:ext cx="2648886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STARDUST</a:t>
            </a:r>
            <a:endParaRPr/>
          </a:p>
        </p:txBody>
      </p:sp>
      <p:pic>
        <p:nvPicPr>
          <p:cNvPr id="210" name="Google Shape;210;p12" descr="A person singing into a microphon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33286" r="31562"/>
          <a:stretch/>
        </p:blipFill>
        <p:spPr>
          <a:xfrm>
            <a:off x="0" y="0"/>
            <a:ext cx="36150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2"/>
          <p:cNvSpPr/>
          <p:nvPr/>
        </p:nvSpPr>
        <p:spPr>
          <a:xfrm rot="4361129">
            <a:off x="3925419" y="-676730"/>
            <a:ext cx="243849" cy="332012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8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2"/>
          <p:cNvSpPr txBox="1"/>
          <p:nvPr/>
        </p:nvSpPr>
        <p:spPr>
          <a:xfrm>
            <a:off x="3782802" y="2301629"/>
            <a:ext cx="840919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she’s on stage, it’s a big kerfuffle of energy and that’s why she’s got those big shoulder pads!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2"/>
          <p:cNvSpPr txBox="1"/>
          <p:nvPr/>
        </p:nvSpPr>
        <p:spPr>
          <a:xfrm>
            <a:off x="7391887" y="3742460"/>
            <a:ext cx="4474993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StarDust has blonde hair and she wears a purple leopard-print shirt, purple shorts, fishnet tights and black boots. 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3"/>
          <p:cNvPicPr preferRelativeResize="0"/>
          <p:nvPr/>
        </p:nvPicPr>
        <p:blipFill rotWithShape="1">
          <a:blip r:embed="rId3">
            <a:alphaModFix/>
          </a:blip>
          <a:srcRect l="11734" t="11599" r="6505" b="11600"/>
          <a:stretch/>
        </p:blipFill>
        <p:spPr>
          <a:xfrm>
            <a:off x="0" y="15949"/>
            <a:ext cx="46173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3"/>
          <p:cNvSpPr txBox="1"/>
          <p:nvPr/>
        </p:nvSpPr>
        <p:spPr>
          <a:xfrm>
            <a:off x="4617320" y="1024435"/>
            <a:ext cx="7386315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Rake (they/them).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Rake is not a boy or girl.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play bass and might be the tallest person in Punk Alley!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Rake wears a dress made of chalkboard material, a silky purple cape, netted tights and black boots.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have pink hair and green eye makeup.</a:t>
            </a:r>
            <a:endParaRPr/>
          </a:p>
        </p:txBody>
      </p:sp>
      <p:sp>
        <p:nvSpPr>
          <p:cNvPr id="220" name="Google Shape;220;p13"/>
          <p:cNvSpPr/>
          <p:nvPr/>
        </p:nvSpPr>
        <p:spPr>
          <a:xfrm rot="5154688">
            <a:off x="5444330" y="-1851372"/>
            <a:ext cx="186823" cy="519488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8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/>
          </p:nvPr>
        </p:nvSpPr>
        <p:spPr>
          <a:xfrm>
            <a:off x="8310478" y="273765"/>
            <a:ext cx="1790757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RAKE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4"/>
          <p:cNvPicPr preferRelativeResize="0"/>
          <p:nvPr/>
        </p:nvPicPr>
        <p:blipFill rotWithShape="1">
          <a:blip r:embed="rId3">
            <a:alphaModFix/>
          </a:blip>
          <a:srcRect l="10860" r="26521"/>
          <a:stretch/>
        </p:blipFill>
        <p:spPr>
          <a:xfrm>
            <a:off x="0" y="223520"/>
            <a:ext cx="5645052" cy="641096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/>
          <p:nvPr/>
        </p:nvSpPr>
        <p:spPr>
          <a:xfrm>
            <a:off x="5733153" y="856357"/>
            <a:ext cx="6346092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Tinamou (she/her).</a:t>
            </a:r>
            <a:b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plays drums in the band and keeps her tambourine in the back of her wheelchair so she’s always ready to jam.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Tina is also an inventor!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has brown hair and wears a black leather jacket with purple fringe, a green netted shirt and black trousers. </a:t>
            </a:r>
            <a:endParaRPr/>
          </a:p>
        </p:txBody>
      </p:sp>
      <p:sp>
        <p:nvSpPr>
          <p:cNvPr id="228" name="Google Shape;228;p14"/>
          <p:cNvSpPr/>
          <p:nvPr/>
        </p:nvSpPr>
        <p:spPr>
          <a:xfrm rot="4576847">
            <a:off x="6143544" y="-653367"/>
            <a:ext cx="232026" cy="293345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8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7918903" y="81918"/>
            <a:ext cx="2360672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TINAMOU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/>
        </p:nvSpPr>
        <p:spPr>
          <a:xfrm>
            <a:off x="5751944" y="1466563"/>
            <a:ext cx="6291200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Zed (she/her).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Zed plays electric guitar!</a:t>
            </a:r>
            <a:b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wears a denim skirt with patches on it with all her favourite causes and bands on - Bikini Kill, Kate Nash, and PJ Harvey.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Zed has black hair and also wears a burgundy polo shirt and black boots.</a:t>
            </a:r>
            <a:endParaRPr/>
          </a:p>
        </p:txBody>
      </p:sp>
      <p:sp>
        <p:nvSpPr>
          <p:cNvPr id="235" name="Google Shape;235;p15"/>
          <p:cNvSpPr txBox="1">
            <a:spLocks noGrp="1"/>
          </p:cNvSpPr>
          <p:nvPr>
            <p:ph type="title"/>
          </p:nvPr>
        </p:nvSpPr>
        <p:spPr>
          <a:xfrm>
            <a:off x="8688016" y="144060"/>
            <a:ext cx="1107788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ZED</a:t>
            </a:r>
            <a:endParaRPr/>
          </a:p>
        </p:txBody>
      </p:sp>
      <p:pic>
        <p:nvPicPr>
          <p:cNvPr id="236" name="Google Shape;236;p15" descr="A person holding a guita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5" y="1777294"/>
            <a:ext cx="5487432" cy="508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5" descr="Zed, smiling and holding a guitar"/>
          <p:cNvPicPr preferRelativeResize="0"/>
          <p:nvPr/>
        </p:nvPicPr>
        <p:blipFill rotWithShape="1">
          <a:blip r:embed="rId4">
            <a:alphaModFix/>
          </a:blip>
          <a:srcRect r="-336"/>
          <a:stretch/>
        </p:blipFill>
        <p:spPr>
          <a:xfrm>
            <a:off x="-1" y="6944"/>
            <a:ext cx="5496857" cy="17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5"/>
          <p:cNvSpPr/>
          <p:nvPr/>
        </p:nvSpPr>
        <p:spPr>
          <a:xfrm rot="3953046">
            <a:off x="5979844" y="-1088338"/>
            <a:ext cx="232311" cy="530602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8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6" descr="Nite, smiling and standing in front of a scaffol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8967" y="3547218"/>
            <a:ext cx="1598313" cy="331078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6"/>
          <p:cNvSpPr txBox="1"/>
          <p:nvPr/>
        </p:nvSpPr>
        <p:spPr>
          <a:xfrm>
            <a:off x="6309360" y="3158691"/>
            <a:ext cx="566350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wears a black leather jacket with long fringes/tassels under her arms. She wears the jacket over an orange dress.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Akoma also wears netted tights, black boots and ties some of her hair up in buns, in a mohawk-style.</a:t>
            </a: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8497846" y="159879"/>
            <a:ext cx="1786290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AKOMA</a:t>
            </a:r>
            <a:endParaRPr/>
          </a:p>
        </p:txBody>
      </p:sp>
      <p:pic>
        <p:nvPicPr>
          <p:cNvPr id="246" name="Google Shape;246;p16" descr="A person singing into a microphone on a stag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6"/>
          <p:cNvSpPr/>
          <p:nvPr/>
        </p:nvSpPr>
        <p:spPr>
          <a:xfrm rot="4871684">
            <a:off x="5991453" y="-1309290"/>
            <a:ext cx="209092" cy="449539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8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6"/>
          <p:cNvSpPr txBox="1"/>
          <p:nvPr/>
        </p:nvSpPr>
        <p:spPr>
          <a:xfrm>
            <a:off x="5008882" y="1133524"/>
            <a:ext cx="7183118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Akoma (she/her).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is one of the singers of the band. Akoma’s very expressive and loves to dance.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8144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7"/>
          <p:cNvSpPr txBox="1"/>
          <p:nvPr/>
        </p:nvSpPr>
        <p:spPr>
          <a:xfrm>
            <a:off x="6096000" y="932653"/>
            <a:ext cx="581442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Emilie (she/her).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is our sign language interpreter. She gets right in the middle of it all and she makes everything so much clearer.</a:t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 rot="4756399">
            <a:off x="6160637" y="-950718"/>
            <a:ext cx="152306" cy="40232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8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7"/>
          <p:cNvSpPr txBox="1">
            <a:spLocks noGrp="1"/>
          </p:cNvSpPr>
          <p:nvPr>
            <p:ph type="title"/>
          </p:nvPr>
        </p:nvSpPr>
        <p:spPr>
          <a:xfrm>
            <a:off x="8378389" y="87492"/>
            <a:ext cx="1492751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EMILIE</a:t>
            </a:r>
            <a:endParaRPr/>
          </a:p>
        </p:txBody>
      </p:sp>
      <p:pic>
        <p:nvPicPr>
          <p:cNvPr id="257" name="Google Shape;25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6137" y="3887181"/>
            <a:ext cx="2682241" cy="298568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7"/>
          <p:cNvSpPr txBox="1"/>
          <p:nvPr/>
        </p:nvSpPr>
        <p:spPr>
          <a:xfrm>
            <a:off x="7108351" y="3641645"/>
            <a:ext cx="4982051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Emilie wears a black t-shirt, with blue jeans that says ‘Scream the House Down’ on her left leg.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Emilie sometimes has black hair and a green ponytail.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sometimes likes to dye her hair blonde too!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8"/>
          <p:cNvSpPr txBox="1"/>
          <p:nvPr/>
        </p:nvSpPr>
        <p:spPr>
          <a:xfrm>
            <a:off x="5613009" y="1154216"/>
            <a:ext cx="6334713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the Magic Barometer.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was invented by Tina! </a:t>
            </a:r>
            <a:b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Magic Barometer is very tall and is made of all sorts of interesting things – teddy bears, metal cans, nets, musical instruments, lights, wires and more. It makes sounds and turns on its lights when it’s excited and encourages the band throughout the show!</a:t>
            </a:r>
            <a:endParaRPr/>
          </a:p>
        </p:txBody>
      </p:sp>
      <p:sp>
        <p:nvSpPr>
          <p:cNvPr id="265" name="Google Shape;265;p18"/>
          <p:cNvSpPr/>
          <p:nvPr/>
        </p:nvSpPr>
        <p:spPr>
          <a:xfrm rot="3803304">
            <a:off x="4265859" y="-85908"/>
            <a:ext cx="112203" cy="36560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8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8"/>
          <p:cNvSpPr txBox="1">
            <a:spLocks noGrp="1"/>
          </p:cNvSpPr>
          <p:nvPr>
            <p:ph type="title"/>
          </p:nvPr>
        </p:nvSpPr>
        <p:spPr>
          <a:xfrm>
            <a:off x="6096000" y="333843"/>
            <a:ext cx="5305096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THE MAGIC BAROMETER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 txBox="1"/>
          <p:nvPr/>
        </p:nvSpPr>
        <p:spPr>
          <a:xfrm>
            <a:off x="5377961" y="1134569"/>
            <a:ext cx="6537943" cy="56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centre of the stage has a big, very </a:t>
            </a: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tall metal scaffold </a:t>
            </a: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structure, which the band use to climb up and dance on.</a:t>
            </a:r>
            <a:b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pink banners </a:t>
            </a: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hung from the scaffolding. The banners have ‘we can use our voices’ and ‘we can make some noise’ written in black text.</a:t>
            </a:r>
            <a:b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 </a:t>
            </a:r>
            <a:r>
              <a:rPr lang="en-GB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green circle on the floor</a:t>
            </a: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dance mat flooring - that the band can stand and dance on.</a:t>
            </a:r>
            <a:b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9"/>
          <p:cNvSpPr txBox="1">
            <a:spLocks noGrp="1"/>
          </p:cNvSpPr>
          <p:nvPr>
            <p:ph type="title"/>
          </p:nvPr>
        </p:nvSpPr>
        <p:spPr>
          <a:xfrm>
            <a:off x="6096000" y="333843"/>
            <a:ext cx="5305096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The Set</a:t>
            </a:r>
            <a:endParaRPr/>
          </a:p>
        </p:txBody>
      </p:sp>
      <p:pic>
        <p:nvPicPr>
          <p:cNvPr id="274" name="Google Shape;27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377962" cy="334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349107"/>
            <a:ext cx="5377961" cy="3508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 txBox="1"/>
          <p:nvPr/>
        </p:nvSpPr>
        <p:spPr>
          <a:xfrm>
            <a:off x="6096000" y="1120498"/>
            <a:ext cx="5920761" cy="54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Magic Barometer</a:t>
            </a: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to the right of the scaffolding. </a:t>
            </a:r>
            <a:b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</a:t>
            </a:r>
            <a:r>
              <a:rPr lang="en-GB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speakers on two black and silver tables </a:t>
            </a: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left and right of the scaffolding. One of them is an amp that says </a:t>
            </a:r>
            <a:r>
              <a:rPr lang="en-GB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‘Marshall’ </a:t>
            </a: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front in silver writing.</a:t>
            </a:r>
            <a:b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also </a:t>
            </a:r>
            <a:r>
              <a:rPr lang="en-GB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black and silver trolleys</a:t>
            </a: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At the beginning of the show, this holds some </a:t>
            </a:r>
            <a:r>
              <a:rPr lang="en-GB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t-shirts and flags </a:t>
            </a: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we give out to the audience!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it gets cleared away. </a:t>
            </a:r>
            <a:endParaRPr/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6461760" y="259079"/>
            <a:ext cx="5305096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The Set</a:t>
            </a:r>
            <a:endParaRPr/>
          </a:p>
        </p:txBody>
      </p:sp>
      <p:pic>
        <p:nvPicPr>
          <p:cNvPr id="282" name="Google Shape;282;p20" descr="A person in a wheelchair on stag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0" descr="A metal cart in a roo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576766" cy="251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0" descr="A guitar amplifier on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7028" y="3429000"/>
            <a:ext cx="2104047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7026" y="0"/>
            <a:ext cx="2104047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"/>
          <p:cNvSpPr txBox="1"/>
          <p:nvPr/>
        </p:nvSpPr>
        <p:spPr>
          <a:xfrm>
            <a:off x="5100320" y="1725164"/>
            <a:ext cx="6699468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long purple, pink, orange, and red netted</a:t>
            </a:r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cloth </a:t>
            </a: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sides of the stage.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band </a:t>
            </a:r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hide under the cloth, stretch them across the stage and dance under them </a:t>
            </a: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turn into their inner Monsters! </a:t>
            </a:r>
            <a:endParaRPr/>
          </a:p>
        </p:txBody>
      </p:sp>
      <p:sp>
        <p:nvSpPr>
          <p:cNvPr id="291" name="Google Shape;291;p21"/>
          <p:cNvSpPr txBox="1">
            <a:spLocks noGrp="1"/>
          </p:cNvSpPr>
          <p:nvPr>
            <p:ph type="title"/>
          </p:nvPr>
        </p:nvSpPr>
        <p:spPr>
          <a:xfrm>
            <a:off x="6096000" y="557363"/>
            <a:ext cx="5305096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The Set</a:t>
            </a:r>
            <a:endParaRPr/>
          </a:p>
        </p:txBody>
      </p:sp>
      <p:pic>
        <p:nvPicPr>
          <p:cNvPr id="292" name="Google Shape;292;p21" descr="A person wrapped in a colourful sheet on a st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4817758" cy="364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1" descr="A group of people covered in red cloth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647440"/>
            <a:ext cx="4817758" cy="321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>
            <a:spLocks noGrp="1"/>
          </p:cNvSpPr>
          <p:nvPr>
            <p:ph type="title"/>
          </p:nvPr>
        </p:nvSpPr>
        <p:spPr>
          <a:xfrm>
            <a:off x="697523" y="21343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GB" sz="6600" b="1"/>
              <a:t>Welcome to Punk Alley!</a:t>
            </a:r>
            <a:endParaRPr/>
          </a:p>
        </p:txBody>
      </p:sp>
      <p:sp>
        <p:nvSpPr>
          <p:cNvPr id="124" name="Google Shape;124;p4"/>
          <p:cNvSpPr txBox="1">
            <a:spLocks noGrp="1"/>
          </p:cNvSpPr>
          <p:nvPr>
            <p:ph type="body" idx="1"/>
          </p:nvPr>
        </p:nvSpPr>
        <p:spPr>
          <a:xfrm>
            <a:off x="7399606" y="2185777"/>
            <a:ext cx="4489238" cy="3459433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GB" sz="5400"/>
              <a:t>Here are a few things that you can expect </a:t>
            </a:r>
            <a:br>
              <a:rPr lang="en-GB" sz="5400"/>
            </a:br>
            <a:r>
              <a:rPr lang="en-GB" sz="5400"/>
              <a:t>in the show.</a:t>
            </a:r>
            <a:endParaRPr/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752" y="1690688"/>
            <a:ext cx="6672177" cy="44496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5426150" y="5744650"/>
            <a:ext cx="1549500" cy="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Photos ©Maisy Banks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"/>
          <p:cNvSpPr txBox="1"/>
          <p:nvPr/>
        </p:nvSpPr>
        <p:spPr>
          <a:xfrm>
            <a:off x="5581191" y="1120501"/>
            <a:ext cx="6334713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</a:t>
            </a: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TV screens 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both sides of the stage. During the songs, you can see all the </a:t>
            </a: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lyrics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screen! And this is where the </a:t>
            </a: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 hand symbol appears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so you know in 5 seconds, the sound and lighting will be at its most intense. </a:t>
            </a:r>
            <a:b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front of your seats, there is a </a:t>
            </a: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 of black flags/bunting 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of chalkboard fabric that </a:t>
            </a: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write and draw on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the show, </a:t>
            </a:r>
            <a:r>
              <a:rPr lang="en-GB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the flags get lifted carefully over your heads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gets draped all over the stage, from the scaffolding to the trolleys.</a:t>
            </a:r>
            <a:endParaRPr/>
          </a:p>
        </p:txBody>
      </p:sp>
      <p:sp>
        <p:nvSpPr>
          <p:cNvPr id="299" name="Google Shape;299;p22"/>
          <p:cNvSpPr txBox="1">
            <a:spLocks noGrp="1"/>
          </p:cNvSpPr>
          <p:nvPr>
            <p:ph type="title"/>
          </p:nvPr>
        </p:nvSpPr>
        <p:spPr>
          <a:xfrm>
            <a:off x="6096000" y="333843"/>
            <a:ext cx="5305096" cy="66228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>
                <a:latin typeface="Calibri"/>
                <a:ea typeface="Calibri"/>
                <a:cs typeface="Calibri"/>
                <a:sym typeface="Calibri"/>
              </a:rPr>
              <a:t>The Set</a:t>
            </a:r>
            <a:endParaRPr/>
          </a:p>
        </p:txBody>
      </p:sp>
      <p:grpSp>
        <p:nvGrpSpPr>
          <p:cNvPr id="300" name="Google Shape;300;p22"/>
          <p:cNvGrpSpPr/>
          <p:nvPr/>
        </p:nvGrpSpPr>
        <p:grpSpPr>
          <a:xfrm>
            <a:off x="-5" y="0"/>
            <a:ext cx="3179298" cy="3429000"/>
            <a:chOff x="0" y="3439589"/>
            <a:chExt cx="3179298" cy="3429000"/>
          </a:xfrm>
        </p:grpSpPr>
        <p:pic>
          <p:nvPicPr>
            <p:cNvPr id="301" name="Google Shape;301;p22" descr="A group of people dancing on a stag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3439589"/>
              <a:ext cx="3179298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2"/>
            <p:cNvSpPr/>
            <p:nvPr/>
          </p:nvSpPr>
          <p:spPr>
            <a:xfrm>
              <a:off x="1392701" y="4164038"/>
              <a:ext cx="1111348" cy="1139481"/>
            </a:xfrm>
            <a:prstGeom prst="ellipse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2" descr="A group of flags from a metal rac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0" y="3130494"/>
            <a:ext cx="5581191" cy="372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2" descr="A hand with a rock hand ges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7429" y="0"/>
            <a:ext cx="2373762" cy="3130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"/>
          <p:cNvSpPr txBox="1">
            <a:spLocks noGrp="1"/>
          </p:cNvSpPr>
          <p:nvPr>
            <p:ph type="body" idx="1"/>
          </p:nvPr>
        </p:nvSpPr>
        <p:spPr>
          <a:xfrm>
            <a:off x="492369" y="394920"/>
            <a:ext cx="11207262" cy="1628104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GB" sz="4800"/>
              <a:t>We’re so happy to have you here with us!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GB" sz="4800" b="1"/>
              <a:t>If you have any questions, please ask.</a:t>
            </a:r>
            <a:endParaRPr/>
          </a:p>
        </p:txBody>
      </p:sp>
      <p:sp>
        <p:nvSpPr>
          <p:cNvPr id="310" name="Google Shape;310;p23"/>
          <p:cNvSpPr txBox="1"/>
          <p:nvPr/>
        </p:nvSpPr>
        <p:spPr>
          <a:xfrm>
            <a:off x="2175802" y="5478195"/>
            <a:ext cx="7840394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hope you enjoy the show! </a:t>
            </a:r>
            <a:endParaRPr/>
          </a:p>
        </p:txBody>
      </p:sp>
      <p:pic>
        <p:nvPicPr>
          <p:cNvPr id="311" name="Google Shape;311;p23" descr="Firework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6" y="3042580"/>
            <a:ext cx="1147216" cy="114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3" descr="Firework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4587" y="3042580"/>
            <a:ext cx="1147216" cy="114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 descr="Punk Alley title on a pink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535" y="2388990"/>
            <a:ext cx="9216927" cy="3089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body" idx="1"/>
          </p:nvPr>
        </p:nvSpPr>
        <p:spPr>
          <a:xfrm>
            <a:off x="1618904" y="1108580"/>
            <a:ext cx="10199658" cy="5189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GB" sz="3200" b="0" i="0" u="none" strike="noStrike">
                <a:solidFill>
                  <a:srgbClr val="000000"/>
                </a:solidFill>
              </a:rPr>
              <a:t>This is a </a:t>
            </a:r>
            <a:r>
              <a:rPr lang="en-GB" sz="3200" b="1" i="0" u="none" strike="noStrike">
                <a:solidFill>
                  <a:srgbClr val="000000"/>
                </a:solidFill>
              </a:rPr>
              <a:t>relaxed performance</a:t>
            </a:r>
            <a:r>
              <a:rPr lang="en-GB" sz="3200">
                <a:solidFill>
                  <a:srgbClr val="000000"/>
                </a:solidFill>
              </a:rPr>
              <a:t>.</a:t>
            </a:r>
            <a:br>
              <a:rPr lang="en-GB" sz="3200" b="0" i="0" u="none" strike="noStrike">
                <a:solidFill>
                  <a:srgbClr val="000000"/>
                </a:solidFill>
              </a:rPr>
            </a:br>
            <a:r>
              <a:rPr lang="en-GB" sz="3200" b="0" i="0" u="none" strike="noStrike">
                <a:solidFill>
                  <a:srgbClr val="000000"/>
                </a:solidFill>
              </a:rPr>
              <a:t>So you can get up, go to the loo, stim, make noise, </a:t>
            </a:r>
            <a:br>
              <a:rPr lang="en-GB" sz="3200" b="0" i="0" u="none" strike="noStrike">
                <a:solidFill>
                  <a:srgbClr val="000000"/>
                </a:solidFill>
              </a:rPr>
            </a:br>
            <a:r>
              <a:rPr lang="en-GB" sz="3200" b="0" i="0" u="none" strike="noStrike">
                <a:solidFill>
                  <a:srgbClr val="000000"/>
                </a:solidFill>
              </a:rPr>
              <a:t>whatever you need to do to feel comfortable in the space.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br>
              <a:rPr lang="en-GB" sz="3200" b="0" i="0" u="none" strike="noStrike">
                <a:solidFill>
                  <a:srgbClr val="000000"/>
                </a:solidFill>
              </a:rPr>
            </a:br>
            <a:br>
              <a:rPr lang="en-GB" sz="3200" b="0" i="0" u="none" strike="noStrike">
                <a:solidFill>
                  <a:srgbClr val="000000"/>
                </a:solidFill>
              </a:rPr>
            </a:br>
            <a:r>
              <a:rPr lang="en-GB" sz="3200" b="0" i="0" u="none" strike="noStrike">
                <a:solidFill>
                  <a:srgbClr val="000000"/>
                </a:solidFill>
              </a:rPr>
              <a:t>The show will be </a:t>
            </a:r>
            <a:r>
              <a:rPr lang="en-GB" sz="3200" b="1">
                <a:solidFill>
                  <a:srgbClr val="000000"/>
                </a:solidFill>
              </a:rPr>
              <a:t>1 hour </a:t>
            </a:r>
            <a:r>
              <a:rPr lang="en-GB" sz="3200" b="0" i="0" u="none" strike="noStrike">
                <a:solidFill>
                  <a:srgbClr val="000000"/>
                </a:solidFill>
              </a:rPr>
              <a:t>long. There is </a:t>
            </a:r>
            <a:r>
              <a:rPr lang="en-GB" sz="3200" b="1">
                <a:solidFill>
                  <a:srgbClr val="000000"/>
                </a:solidFill>
              </a:rPr>
              <a:t>no </a:t>
            </a:r>
            <a:r>
              <a:rPr lang="en-GB" sz="3200" b="1" i="0" u="none" strike="noStrike">
                <a:solidFill>
                  <a:srgbClr val="000000"/>
                </a:solidFill>
              </a:rPr>
              <a:t>interval</a:t>
            </a:r>
            <a:r>
              <a:rPr lang="en-GB" sz="3200" b="0" i="0" u="none" strike="noStrike">
                <a:solidFill>
                  <a:srgbClr val="000000"/>
                </a:solidFill>
              </a:rPr>
              <a:t>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0" i="0" u="none" strike="noStrike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br>
              <a:rPr lang="en-GB" sz="3200" b="0" i="0" u="none" strike="noStrike">
                <a:solidFill>
                  <a:srgbClr val="000000"/>
                </a:solidFill>
              </a:rPr>
            </a:br>
            <a:r>
              <a:rPr lang="en-GB" sz="3200" b="0" i="0" u="none" strike="noStrike">
                <a:solidFill>
                  <a:srgbClr val="000000"/>
                </a:solidFill>
              </a:rPr>
              <a:t>There will be </a:t>
            </a:r>
            <a:r>
              <a:rPr lang="en-GB" sz="3200" b="1" i="0" u="none" strike="noStrike">
                <a:solidFill>
                  <a:srgbClr val="000000"/>
                </a:solidFill>
              </a:rPr>
              <a:t>BSL interpretation</a:t>
            </a:r>
            <a:r>
              <a:rPr lang="en-GB" sz="3200" b="0" i="0" u="none" strike="noStrike">
                <a:solidFill>
                  <a:srgbClr val="000000"/>
                </a:solidFill>
              </a:rPr>
              <a:t> throughout the show. </a:t>
            </a:r>
            <a:r>
              <a:rPr lang="en-GB" sz="3200" b="1" i="0" u="none" strike="noStrike">
                <a:solidFill>
                  <a:srgbClr val="000000"/>
                </a:solidFill>
              </a:rPr>
              <a:t>Screens on stage </a:t>
            </a:r>
            <a:r>
              <a:rPr lang="en-GB" sz="3200" b="0" i="0" u="none" strike="noStrike">
                <a:solidFill>
                  <a:srgbClr val="000000"/>
                </a:solidFill>
              </a:rPr>
              <a:t>will show the </a:t>
            </a:r>
            <a:r>
              <a:rPr lang="en-GB" sz="3200" b="1" i="0" u="none" strike="noStrike">
                <a:solidFill>
                  <a:srgbClr val="000000"/>
                </a:solidFill>
              </a:rPr>
              <a:t>lyrics </a:t>
            </a:r>
            <a:r>
              <a:rPr lang="en-GB" sz="3200" b="0" i="0" u="none" strike="noStrike">
                <a:solidFill>
                  <a:srgbClr val="000000"/>
                </a:solidFill>
              </a:rPr>
              <a:t>to the songs in written English.</a:t>
            </a:r>
            <a:endParaRPr sz="3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br>
              <a:rPr lang="en-GB" sz="2000" b="0" i="0" u="none" strike="noStrike">
                <a:solidFill>
                  <a:srgbClr val="000000"/>
                </a:solidFill>
              </a:rPr>
            </a:br>
            <a:endParaRPr sz="2400">
              <a:solidFill>
                <a:srgbClr val="000000"/>
              </a:solidFill>
            </a:endParaRPr>
          </a:p>
        </p:txBody>
      </p:sp>
      <p:pic>
        <p:nvPicPr>
          <p:cNvPr id="132" name="Google Shape;132;p5" descr="BSL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466" y="4652140"/>
            <a:ext cx="1209822" cy="120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 descr="RP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326" y="996038"/>
            <a:ext cx="1209822" cy="120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 descr="Cl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697" y="2632104"/>
            <a:ext cx="1376591" cy="1376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5"/>
          <p:cNvGrpSpPr/>
          <p:nvPr/>
        </p:nvGrpSpPr>
        <p:grpSpPr>
          <a:xfrm>
            <a:off x="10671739" y="5455450"/>
            <a:ext cx="1435104" cy="1299032"/>
            <a:chOff x="10296821" y="184711"/>
            <a:chExt cx="1701991" cy="1579912"/>
          </a:xfrm>
        </p:grpSpPr>
        <p:pic>
          <p:nvPicPr>
            <p:cNvPr id="136" name="Google Shape;136;p5" descr="Electric guitar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755857" y="521668"/>
              <a:ext cx="1242955" cy="124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5" descr="Shooting star outlin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902462" y="18471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5" descr="Music notes with solid fill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296821" y="495450"/>
              <a:ext cx="808515" cy="8085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body" idx="1"/>
          </p:nvPr>
        </p:nvSpPr>
        <p:spPr>
          <a:xfrm>
            <a:off x="1544545" y="316222"/>
            <a:ext cx="9749837" cy="634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</a:pPr>
            <a:r>
              <a:rPr lang="en-GB" sz="3300">
                <a:solidFill>
                  <a:srgbClr val="000000"/>
                </a:solidFill>
              </a:rPr>
              <a:t>We are Lazurr Tuts - a punk band! </a:t>
            </a:r>
            <a:br>
              <a:rPr lang="en-GB" sz="3300">
                <a:solidFill>
                  <a:srgbClr val="000000"/>
                </a:solidFill>
              </a:rPr>
            </a:br>
            <a:r>
              <a:rPr lang="en-GB" sz="3300">
                <a:solidFill>
                  <a:srgbClr val="000000"/>
                </a:solidFill>
              </a:rPr>
              <a:t>In the show, we’ll </a:t>
            </a:r>
            <a:r>
              <a:rPr lang="en-GB" sz="3300" b="0" i="0" u="none" strike="noStrike">
                <a:solidFill>
                  <a:srgbClr val="000000"/>
                </a:solidFill>
              </a:rPr>
              <a:t>be </a:t>
            </a:r>
            <a:r>
              <a:rPr lang="en-GB" sz="3300" b="0" i="0" u="none" strike="noStrike">
                <a:solidFill>
                  <a:srgbClr val="000000"/>
                </a:solidFill>
                <a:highlight>
                  <a:srgbClr val="FFFFFF"/>
                </a:highlight>
              </a:rPr>
              <a:t>playing </a:t>
            </a:r>
            <a:r>
              <a:rPr lang="en-GB" sz="3300" b="1" i="0" u="none" strike="noStrike">
                <a:solidFill>
                  <a:srgbClr val="000000"/>
                </a:solidFill>
                <a:highlight>
                  <a:srgbClr val="FFFFFF"/>
                </a:highlight>
              </a:rPr>
              <a:t>LIVE MUSIC</a:t>
            </a:r>
            <a:r>
              <a:rPr lang="en-GB" sz="3300" b="0" i="0" u="none" strike="noStrike">
                <a:solidFill>
                  <a:srgbClr val="000000"/>
                </a:solidFill>
                <a:highlight>
                  <a:srgbClr val="FFFFFF"/>
                </a:highlight>
              </a:rPr>
              <a:t>. </a:t>
            </a:r>
            <a:r>
              <a:rPr lang="en-GB" sz="3300" b="0" i="0" u="none" strike="noStrike">
                <a:solidFill>
                  <a:srgbClr val="000000"/>
                </a:solidFill>
              </a:rPr>
              <a:t>There will be</a:t>
            </a:r>
            <a:r>
              <a:rPr lang="en-GB" sz="3300" b="1" i="0" u="none" strike="noStrike">
                <a:solidFill>
                  <a:srgbClr val="000000"/>
                </a:solidFill>
              </a:rPr>
              <a:t> LOUD NOISES </a:t>
            </a:r>
            <a:r>
              <a:rPr lang="en-GB" sz="3300" b="0" i="0" u="none" strike="noStrike">
                <a:solidFill>
                  <a:srgbClr val="000000"/>
                </a:solidFill>
              </a:rPr>
              <a:t>from guitars, singing and speakers. </a:t>
            </a:r>
            <a:br>
              <a:rPr lang="en-GB" sz="3300" b="0"/>
            </a:br>
            <a:endParaRPr sz="3300"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endParaRPr sz="3300"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None/>
            </a:pPr>
            <a:r>
              <a:rPr lang="en-GB" sz="3300" b="0" i="0" u="none" strike="noStrike">
                <a:solidFill>
                  <a:srgbClr val="000000"/>
                </a:solidFill>
              </a:rPr>
              <a:t>There </a:t>
            </a:r>
            <a:r>
              <a:rPr lang="en-GB" sz="3300">
                <a:solidFill>
                  <a:srgbClr val="000000"/>
                </a:solidFill>
              </a:rPr>
              <a:t>will be</a:t>
            </a:r>
            <a:r>
              <a:rPr lang="en-GB" sz="3300" b="0" i="0" u="none" strike="noStrike">
                <a:solidFill>
                  <a:srgbClr val="000000"/>
                </a:solidFill>
              </a:rPr>
              <a:t> </a:t>
            </a:r>
            <a:r>
              <a:rPr lang="en-GB" sz="3300" b="1" i="0" u="none" strike="noStrike">
                <a:solidFill>
                  <a:srgbClr val="000000"/>
                </a:solidFill>
              </a:rPr>
              <a:t>ear defenders</a:t>
            </a:r>
            <a:r>
              <a:rPr lang="en-GB" sz="3300" b="0" i="0" u="none" strike="noStrike">
                <a:solidFill>
                  <a:srgbClr val="000000"/>
                </a:solidFill>
              </a:rPr>
              <a:t> available for anyone who needs them. If you have your own, please use them!</a:t>
            </a:r>
            <a:endParaRPr sz="3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endParaRPr sz="3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endParaRPr sz="3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rPr lang="en-GB" sz="3300" b="0"/>
              <a:t>There is also some </a:t>
            </a:r>
            <a:r>
              <a:rPr lang="en-GB" sz="3300" b="1"/>
              <a:t>audience interaction</a:t>
            </a:r>
            <a:r>
              <a:rPr lang="en-GB" sz="3300" b="0"/>
              <a:t>. Everyone is invited to join in creating songs, writing placards, and playing music. But you can participate, or not participate, in any way you choose. </a:t>
            </a:r>
            <a:br>
              <a:rPr lang="en-GB" sz="3300" b="0"/>
            </a:br>
            <a:r>
              <a:rPr lang="en-GB" sz="3300" b="1"/>
              <a:t>There is no pressure</a:t>
            </a:r>
            <a:r>
              <a:rPr lang="en-GB" sz="3300" b="0"/>
              <a:t>.</a:t>
            </a:r>
            <a:br>
              <a:rPr lang="en-GB" sz="3600" b="0"/>
            </a:br>
            <a:endParaRPr sz="2400">
              <a:solidFill>
                <a:srgbClr val="000000"/>
              </a:solidFill>
            </a:endParaRPr>
          </a:p>
        </p:txBody>
      </p:sp>
      <p:pic>
        <p:nvPicPr>
          <p:cNvPr id="144" name="Google Shape;144;p6" descr="Headphon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158" y="2611942"/>
            <a:ext cx="1163315" cy="116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6" descr="Guitar and a volume symbol"/>
          <p:cNvGrpSpPr/>
          <p:nvPr/>
        </p:nvGrpSpPr>
        <p:grpSpPr>
          <a:xfrm>
            <a:off x="34844" y="198075"/>
            <a:ext cx="1457942" cy="1659459"/>
            <a:chOff x="-71992" y="146043"/>
            <a:chExt cx="1457942" cy="1659459"/>
          </a:xfrm>
        </p:grpSpPr>
        <p:pic>
          <p:nvPicPr>
            <p:cNvPr id="146" name="Google Shape;146;p6" descr="Electric guitar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71992" y="146043"/>
              <a:ext cx="1457942" cy="1457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6" descr="Volum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8386" y="1203430"/>
              <a:ext cx="602072" cy="6020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8" name="Google Shape;148;p6" descr="Two stick figures danc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9394" y="4731182"/>
            <a:ext cx="1175336" cy="11753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6"/>
          <p:cNvGrpSpPr/>
          <p:nvPr/>
        </p:nvGrpSpPr>
        <p:grpSpPr>
          <a:xfrm>
            <a:off x="10676645" y="5455450"/>
            <a:ext cx="1435104" cy="1299032"/>
            <a:chOff x="10296821" y="184711"/>
            <a:chExt cx="1701991" cy="1579912"/>
          </a:xfrm>
        </p:grpSpPr>
        <p:pic>
          <p:nvPicPr>
            <p:cNvPr id="150" name="Google Shape;150;p6" descr="Electric guitar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755857" y="521668"/>
              <a:ext cx="1242955" cy="124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6" descr="Shooting star outlin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902462" y="18471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6" descr="Music notes with solid fill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96821" y="495450"/>
              <a:ext cx="808515" cy="8085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1256898" y="618083"/>
            <a:ext cx="10443619" cy="542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</a:pPr>
            <a:r>
              <a:rPr lang="en-GB" sz="4000" b="0" i="0" u="none" strike="noStrike">
                <a:solidFill>
                  <a:srgbClr val="000000"/>
                </a:solidFill>
              </a:rPr>
              <a:t>At times there will be </a:t>
            </a:r>
            <a:r>
              <a:rPr lang="en-GB" sz="4000" b="1" i="0" u="none" strike="noStrike">
                <a:solidFill>
                  <a:srgbClr val="000000"/>
                </a:solidFill>
              </a:rPr>
              <a:t>BRIGHT and FLASHING LIGHTS</a:t>
            </a:r>
            <a:r>
              <a:rPr lang="en-GB" sz="4000" b="0" i="0" u="none" strike="noStrike">
                <a:solidFill>
                  <a:srgbClr val="000000"/>
                </a:solidFill>
              </a:rPr>
              <a:t>, and </a:t>
            </a:r>
            <a:r>
              <a:rPr lang="en-GB" sz="4000" b="1" i="0" u="none" strike="noStrike">
                <a:solidFill>
                  <a:srgbClr val="000000"/>
                </a:solidFill>
              </a:rPr>
              <a:t>sometimes the stage will go</a:t>
            </a:r>
            <a:r>
              <a:rPr lang="en-GB" sz="4000" b="0" i="0" u="none" strike="noStrike">
                <a:solidFill>
                  <a:srgbClr val="000000"/>
                </a:solidFill>
              </a:rPr>
              <a:t> </a:t>
            </a:r>
            <a:r>
              <a:rPr lang="en-GB" sz="4000" b="1" i="0" u="none" strike="noStrike">
                <a:solidFill>
                  <a:srgbClr val="000000"/>
                </a:solidFill>
              </a:rPr>
              <a:t>dark </a:t>
            </a:r>
            <a:r>
              <a:rPr lang="en-GB" sz="4000" b="0" i="0" u="none" strike="noStrike">
                <a:solidFill>
                  <a:srgbClr val="000000"/>
                </a:solidFill>
              </a:rPr>
              <a:t>(but not completely).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</a:pPr>
            <a:r>
              <a:rPr lang="en-GB" sz="4000" b="0" i="0" u="none" strike="noStrike">
                <a:solidFill>
                  <a:srgbClr val="000000"/>
                </a:solidFill>
              </a:rPr>
              <a:t>In the beginning of the show we will show you how loud we go, and how bright and dark it will be.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</a:pPr>
            <a:r>
              <a:rPr lang="en-GB" sz="4000" b="0" i="0" u="none" strike="noStrike">
                <a:solidFill>
                  <a:srgbClr val="000000"/>
                </a:solidFill>
              </a:rPr>
              <a:t>There will also be water-based </a:t>
            </a:r>
            <a:r>
              <a:rPr lang="en-GB" sz="4000" b="1" i="0" u="none" strike="noStrike">
                <a:solidFill>
                  <a:srgbClr val="000000"/>
                </a:solidFill>
              </a:rPr>
              <a:t>haze</a:t>
            </a:r>
            <a:r>
              <a:rPr lang="en-GB" sz="4000" b="0" i="0" u="none" strike="noStrike">
                <a:solidFill>
                  <a:srgbClr val="000000"/>
                </a:solidFill>
              </a:rPr>
              <a:t> on stage. </a:t>
            </a:r>
            <a:endParaRPr sz="4000" b="0"/>
          </a:p>
        </p:txBody>
      </p:sp>
      <p:pic>
        <p:nvPicPr>
          <p:cNvPr id="159" name="Google Shape;159;p7" descr="Lightbulb flash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01" y="937620"/>
            <a:ext cx="1174928" cy="117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Theatre and audi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65" y="3061449"/>
            <a:ext cx="1044664" cy="1044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Cloud with flurries of sno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896" y="4841591"/>
            <a:ext cx="1121002" cy="1121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7"/>
          <p:cNvGrpSpPr/>
          <p:nvPr/>
        </p:nvGrpSpPr>
        <p:grpSpPr>
          <a:xfrm>
            <a:off x="10676645" y="5455450"/>
            <a:ext cx="1435104" cy="1299032"/>
            <a:chOff x="10296821" y="184711"/>
            <a:chExt cx="1701991" cy="1579912"/>
          </a:xfrm>
        </p:grpSpPr>
        <p:pic>
          <p:nvPicPr>
            <p:cNvPr id="163" name="Google Shape;163;p7" descr="Electric guitar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755857" y="521668"/>
              <a:ext cx="1242955" cy="124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7" descr="Shooting star outlin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902462" y="18471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7" descr="Music notes with solid fill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296821" y="495450"/>
              <a:ext cx="808515" cy="8085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 txBox="1">
            <a:spLocks noGrp="1"/>
          </p:cNvSpPr>
          <p:nvPr>
            <p:ph type="body" idx="1"/>
          </p:nvPr>
        </p:nvSpPr>
        <p:spPr>
          <a:xfrm>
            <a:off x="1456674" y="392617"/>
            <a:ext cx="9932893" cy="616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GB" sz="3600" b="0" i="0" u="none" strike="noStrike">
                <a:solidFill>
                  <a:srgbClr val="000000"/>
                </a:solidFill>
              </a:rPr>
              <a:t>Punk Alley directly engages with children and asks for their thoughts, questions and ideas about the world around them. </a:t>
            </a:r>
            <a:br>
              <a:rPr lang="en-GB" sz="3600" b="0" i="0" u="none" strike="noStrike">
                <a:solidFill>
                  <a:srgbClr val="000000"/>
                </a:solidFill>
              </a:rPr>
            </a:br>
            <a:r>
              <a:rPr lang="en-GB" sz="3600" b="0" i="0" u="none" strike="noStrike">
                <a:solidFill>
                  <a:srgbClr val="000000"/>
                </a:solidFill>
              </a:rPr>
              <a:t>Themes and issues that </a:t>
            </a:r>
            <a:r>
              <a:rPr lang="en-GB" sz="3600" b="1" i="1" u="none" strike="noStrike">
                <a:solidFill>
                  <a:srgbClr val="000000"/>
                </a:solidFill>
              </a:rPr>
              <a:t>may</a:t>
            </a:r>
            <a:r>
              <a:rPr lang="en-GB" sz="3600" b="0" i="0" u="none" strike="noStrike">
                <a:solidFill>
                  <a:srgbClr val="000000"/>
                </a:solidFill>
              </a:rPr>
              <a:t> arise in the show include </a:t>
            </a:r>
            <a:r>
              <a:rPr lang="en-GB" sz="3600" b="1" i="0" u="none" strike="noStrike">
                <a:solidFill>
                  <a:srgbClr val="000000"/>
                </a:solidFill>
              </a:rPr>
              <a:t>Climate change, Disability, LGBTQIA+ identities, Race, Politics, </a:t>
            </a:r>
            <a:r>
              <a:rPr lang="en-GB" sz="3600" b="1">
                <a:solidFill>
                  <a:srgbClr val="000000"/>
                </a:solidFill>
              </a:rPr>
              <a:t>Education, </a:t>
            </a:r>
            <a:r>
              <a:rPr lang="en-GB" sz="3600" b="1" i="0" u="none" strike="noStrike">
                <a:solidFill>
                  <a:srgbClr val="000000"/>
                </a:solidFill>
              </a:rPr>
              <a:t>Family and friends.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GB" sz="3600">
                <a:solidFill>
                  <a:srgbClr val="000000"/>
                </a:solidFill>
              </a:rPr>
              <a:t>There will also be lots of </a:t>
            </a:r>
            <a:r>
              <a:rPr lang="en-GB" sz="3600" b="1">
                <a:solidFill>
                  <a:srgbClr val="000000"/>
                </a:solidFill>
              </a:rPr>
              <a:t>visually stimulating content</a:t>
            </a:r>
            <a:r>
              <a:rPr lang="en-GB" sz="3600">
                <a:solidFill>
                  <a:srgbClr val="000000"/>
                </a:solidFill>
              </a:rPr>
              <a:t>. The show is a joyride of high energy music and dance for the whole family, and has a </a:t>
            </a:r>
            <a:r>
              <a:rPr lang="en-GB" sz="3600" b="1">
                <a:solidFill>
                  <a:srgbClr val="000000"/>
                </a:solidFill>
              </a:rPr>
              <a:t>happy, empowering ending!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en-GB"/>
            </a:br>
            <a:endParaRPr/>
          </a:p>
        </p:txBody>
      </p:sp>
      <p:pic>
        <p:nvPicPr>
          <p:cNvPr id="171" name="Google Shape;171;p8" descr="Shooting st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02" y="4466711"/>
            <a:ext cx="1168932" cy="116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 descr="Information sig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942" y="473502"/>
            <a:ext cx="1018092" cy="1018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8"/>
          <p:cNvGrpSpPr/>
          <p:nvPr/>
        </p:nvGrpSpPr>
        <p:grpSpPr>
          <a:xfrm>
            <a:off x="10676645" y="5455450"/>
            <a:ext cx="1435104" cy="1299032"/>
            <a:chOff x="10296821" y="184711"/>
            <a:chExt cx="1701991" cy="1579912"/>
          </a:xfrm>
        </p:grpSpPr>
        <p:pic>
          <p:nvPicPr>
            <p:cNvPr id="174" name="Google Shape;174;p8" descr="Electric guitar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55857" y="521668"/>
              <a:ext cx="1242955" cy="124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8" descr="Shooting star outlin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902462" y="18471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8" descr="Music notes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96821" y="495450"/>
              <a:ext cx="808515" cy="8085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>
            <a:spLocks noGrp="1"/>
          </p:cNvSpPr>
          <p:nvPr>
            <p:ph type="body" idx="1"/>
          </p:nvPr>
        </p:nvSpPr>
        <p:spPr>
          <a:xfrm>
            <a:off x="460659" y="982854"/>
            <a:ext cx="11581818" cy="528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GB" i="1">
                <a:solidFill>
                  <a:srgbClr val="000000"/>
                </a:solidFill>
              </a:rPr>
              <a:t>In the final song ‘Foot Flowers’, there will be a flower petal drop, where colourful flowers will fall </a:t>
            </a:r>
            <a:r>
              <a:rPr lang="en-GB" b="1" i="1">
                <a:solidFill>
                  <a:srgbClr val="000000"/>
                </a:solidFill>
              </a:rPr>
              <a:t>gently and quietly</a:t>
            </a:r>
            <a:r>
              <a:rPr lang="en-GB" i="1">
                <a:solidFill>
                  <a:srgbClr val="000000"/>
                </a:solidFill>
              </a:rPr>
              <a:t> from up high onto the band onstage.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GB" i="1">
                <a:solidFill>
                  <a:srgbClr val="000000"/>
                </a:solidFill>
              </a:rPr>
              <a:t>Towards the end of the show, a long sheet of </a:t>
            </a:r>
            <a:r>
              <a:rPr lang="en-GB" b="1" i="1">
                <a:solidFill>
                  <a:srgbClr val="000000"/>
                </a:solidFill>
              </a:rPr>
              <a:t>paper will be printed from high up and lowered onto the stage. It makes whirring noises as it prints.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GB" i="1">
                <a:solidFill>
                  <a:srgbClr val="000000"/>
                </a:solidFill>
              </a:rPr>
              <a:t>At the end of the show, </a:t>
            </a:r>
            <a:r>
              <a:rPr lang="en-GB" b="1" i="1">
                <a:solidFill>
                  <a:srgbClr val="000000"/>
                </a:solidFill>
              </a:rPr>
              <a:t>we will invite the audience to join us outside the theatre, to post our gold envelope at the nearest post box! </a:t>
            </a:r>
            <a:r>
              <a:rPr lang="en-GB" i="1">
                <a:solidFill>
                  <a:srgbClr val="000000"/>
                </a:solidFill>
              </a:rPr>
              <a:t>There is no pressure at all to join us and you are welcome to either watch from a distance, or leave the theatre and start your journey home. </a:t>
            </a:r>
            <a:br>
              <a:rPr lang="en-GB" i="1">
                <a:solidFill>
                  <a:srgbClr val="000000"/>
                </a:solidFill>
              </a:rPr>
            </a:br>
            <a:br>
              <a:rPr lang="en-GB" i="1">
                <a:solidFill>
                  <a:srgbClr val="000000"/>
                </a:solidFill>
              </a:rPr>
            </a:br>
            <a:r>
              <a:rPr lang="en-GB" b="1" i="1"/>
              <a:t>If there is no post box nearby, we will post it in a postbag inside the theatre,</a:t>
            </a:r>
            <a:r>
              <a:rPr lang="en-GB" i="1"/>
              <a:t> and the band will take it to a post box after the show.</a:t>
            </a:r>
            <a:endParaRPr i="1">
              <a:solidFill>
                <a:srgbClr val="000000"/>
              </a:solidFill>
            </a:endParaRPr>
          </a:p>
        </p:txBody>
      </p:sp>
      <p:grpSp>
        <p:nvGrpSpPr>
          <p:cNvPr id="182" name="Google Shape;182;p9"/>
          <p:cNvGrpSpPr/>
          <p:nvPr/>
        </p:nvGrpSpPr>
        <p:grpSpPr>
          <a:xfrm>
            <a:off x="10607373" y="192562"/>
            <a:ext cx="1435104" cy="1299032"/>
            <a:chOff x="10296821" y="184711"/>
            <a:chExt cx="1701991" cy="1579912"/>
          </a:xfrm>
        </p:grpSpPr>
        <p:pic>
          <p:nvPicPr>
            <p:cNvPr id="183" name="Google Shape;183;p9" descr="Electric guitar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55857" y="521668"/>
              <a:ext cx="1242955" cy="1242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9" descr="Shooting star outl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902462" y="18471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9" descr="Music notes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96821" y="495450"/>
              <a:ext cx="808515" cy="8085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9"/>
          <p:cNvSpPr txBox="1"/>
          <p:nvPr/>
        </p:nvSpPr>
        <p:spPr>
          <a:xfrm>
            <a:off x="618979" y="233109"/>
            <a:ext cx="9988394" cy="646331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---------------------- Spoilers Below! ------------------------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>
            <a:spLocks noGrp="1"/>
          </p:cNvSpPr>
          <p:nvPr>
            <p:ph type="body" idx="1"/>
          </p:nvPr>
        </p:nvSpPr>
        <p:spPr>
          <a:xfrm>
            <a:off x="6457071" y="951815"/>
            <a:ext cx="5537982" cy="5083226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5400"/>
              <a:t>When you see this symbol on the screens, that means that in </a:t>
            </a:r>
            <a:r>
              <a:rPr lang="en-GB" sz="5400" b="1"/>
              <a:t>5</a:t>
            </a:r>
            <a:r>
              <a:rPr lang="en-GB" sz="5400"/>
              <a:t> </a:t>
            </a:r>
            <a:r>
              <a:rPr lang="en-GB" sz="5400" b="1"/>
              <a:t>seconds</a:t>
            </a:r>
            <a:r>
              <a:rPr lang="en-GB" sz="5400"/>
              <a:t>, the sound and light are going to be at their </a:t>
            </a:r>
            <a:r>
              <a:rPr lang="en-GB" sz="5400" b="1"/>
              <a:t>most intense.</a:t>
            </a:r>
            <a:endParaRPr/>
          </a:p>
        </p:txBody>
      </p:sp>
      <p:pic>
        <p:nvPicPr>
          <p:cNvPr id="192" name="Google Shape;192;p10" descr="A hand with a rock hand gestur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2832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>
            <a:spLocks noGrp="1"/>
          </p:cNvSpPr>
          <p:nvPr>
            <p:ph type="body" idx="1"/>
          </p:nvPr>
        </p:nvSpPr>
        <p:spPr>
          <a:xfrm>
            <a:off x="7673062" y="594854"/>
            <a:ext cx="4518938" cy="4267675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5400"/>
              <a:t>We’d also like to introduce you to the members of our band,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5400"/>
              <a:t>the </a:t>
            </a:r>
            <a:r>
              <a:rPr lang="en-GB" sz="5400" b="1"/>
              <a:t>Lazurr Tuts!</a:t>
            </a:r>
            <a:endParaRPr sz="5400"/>
          </a:p>
        </p:txBody>
      </p:sp>
      <p:pic>
        <p:nvPicPr>
          <p:cNvPr id="199" name="Google Shape;1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9" y="1646526"/>
            <a:ext cx="7670322" cy="520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 descr="Line arrow: Counter-clockwise curve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863612" flipH="1">
            <a:off x="7973689" y="4423589"/>
            <a:ext cx="1747397" cy="191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 descr="Punk Alley title on a pink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"/>
            <a:ext cx="5395606" cy="1636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1372</Words>
  <Application>Microsoft Office PowerPoint</Application>
  <PresentationFormat>Widescreen</PresentationFormat>
  <Paragraphs>103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Welcome to Punk Alley!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STARDUST</vt:lpstr>
      <vt:lpstr>RAKE</vt:lpstr>
      <vt:lpstr>TINAMOU</vt:lpstr>
      <vt:lpstr>ZED</vt:lpstr>
      <vt:lpstr>AKOMA</vt:lpstr>
      <vt:lpstr>EMILIE</vt:lpstr>
      <vt:lpstr>THE MAGIC BAROMETER</vt:lpstr>
      <vt:lpstr>The Set</vt:lpstr>
      <vt:lpstr>The Set</vt:lpstr>
      <vt:lpstr>The Set</vt:lpstr>
      <vt:lpstr>The Set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Neelam Saredia</dc:creator>
  <cp:lastModifiedBy>Rebecka Pyper</cp:lastModifiedBy>
  <cp:revision>1</cp:revision>
  <dcterms:created xsi:type="dcterms:W3CDTF">2022-05-28T13:42:28Z</dcterms:created>
  <dcterms:modified xsi:type="dcterms:W3CDTF">2025-02-10T15:01:05Z</dcterms:modified>
</cp:coreProperties>
</file>